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ESTILO 2">
  <p:cSld name="PORTADA ESTILO 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2.png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QUEMA GRAL 2B">
  <p:cSld name="ESQUEMA GRAL 2B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late_PPT_Mesa de trabajo 24 copia 3.png" id="26" name="Google Shape;2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ÍTULO ESTILO 2">
  <p:cSld name="CAPÍTULO ESTILO 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7.png" id="28" name="Google Shape;2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CIÓN2">
  <p:cSld name="SECCIÓN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8.png" id="30" name="Google Shape;3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i="0" sz="8000" u="none" cap="none" strike="noStrik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ÍTULO ESTILO 3">
  <p:cSld name="CAPÍTULO ESTILO 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9.png" id="33" name="Google Shape;3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">
  <p:cSld name="Portada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049" y="2394092"/>
            <a:ext cx="3555713" cy="2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" name="Google Shape;39;p15"/>
          <p:cNvPicPr preferRelativeResize="0"/>
          <p:nvPr/>
        </p:nvPicPr>
        <p:blipFill rotWithShape="1">
          <a:blip r:embed="rId3">
            <a:alphaModFix/>
          </a:blip>
          <a:srcRect b="22946" l="10521" r="14498" t="17753"/>
          <a:stretch/>
        </p:blipFill>
        <p:spPr>
          <a:xfrm>
            <a:off x="0" y="-1"/>
            <a:ext cx="69525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12" y="3394444"/>
            <a:ext cx="1739372" cy="105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0327" y="2518174"/>
            <a:ext cx="1864519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ítulo y objetos">
  <p:cSld name="1_Título y objeto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16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6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>
  <p:cSld name="Título y objeto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" name="Google Shape;53;p17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7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rmación">
  <p:cSld name="Formació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2015\_MG_1747.JPG" id="57" name="Google Shape;5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8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59" name="Google Shape;59;p18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" name="Google Shape;60;p18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8"/>
            <p:cNvPicPr preferRelativeResize="0"/>
            <p:nvPr/>
          </p:nvPicPr>
          <p:blipFill rotWithShape="1">
            <a:blip r:embed="rId4">
              <a:alphaModFix/>
            </a:blip>
            <a:srcRect b="0" l="0" r="17370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8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leo">
  <p:cSld name="Emple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1" name="Google Shape;71;p19"/>
          <p:cNvGrpSpPr/>
          <p:nvPr/>
        </p:nvGrpSpPr>
        <p:grpSpPr>
          <a:xfrm>
            <a:off x="-495300" y="-952756"/>
            <a:ext cx="10278090" cy="6763121"/>
            <a:chOff x="-495300" y="-1270341"/>
            <a:chExt cx="10278090" cy="9017494"/>
          </a:xfrm>
        </p:grpSpPr>
        <p:pic>
          <p:nvPicPr>
            <p:cNvPr descr="D:\Fotos\Empleo\10 Final_22.jpg" id="72" name="Google Shape;72;p19"/>
            <p:cNvPicPr preferRelativeResize="0"/>
            <p:nvPr/>
          </p:nvPicPr>
          <p:blipFill rotWithShape="1">
            <a:blip r:embed="rId2">
              <a:alphaModFix/>
            </a:blip>
            <a:srcRect b="-10827" l="0" r="0" t="0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9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9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397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Google Shape;75;p19"/>
            <p:cNvPicPr preferRelativeResize="0"/>
            <p:nvPr/>
          </p:nvPicPr>
          <p:blipFill rotWithShape="1">
            <a:blip r:embed="rId3">
              <a:alphaModFix/>
            </a:blip>
            <a:srcRect b="14698" l="46767" r="0" t="0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rendimiento">
  <p:cSld name="Emprendimien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D:\Fotos\Fondo Emprender\emprendedores\_MG_4258.jpg" id="82" name="Google Shape;8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685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9987" y="1394913"/>
            <a:ext cx="530180" cy="5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QUEMA GRAL 2A">
  <p:cSld name="ESQUEMA GRAL 2A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late_PPT_Mesa de trabajo 24 copia 2.png" id="10" name="Google Shape;1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orld Skills">
  <p:cSld name="World Skill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6858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1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91" name="Google Shape;91;p21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21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21"/>
            <p:cNvPicPr preferRelativeResize="0"/>
            <p:nvPr/>
          </p:nvPicPr>
          <p:blipFill rotWithShape="1">
            <a:blip r:embed="rId4">
              <a:alphaModFix/>
            </a:blip>
            <a:srcRect b="0" l="0" r="17370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2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186" y="2072150"/>
            <a:ext cx="517211" cy="4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ustrial">
  <p:cSld name="Industria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 b="-934" l="0" r="0" t="0"/>
          <a:stretch/>
        </p:blipFill>
        <p:spPr>
          <a:xfrm>
            <a:off x="-1" y="0"/>
            <a:ext cx="6858001" cy="523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/>
          <p:nvPr/>
        </p:nvSpPr>
        <p:spPr>
          <a:xfrm>
            <a:off x="95534" y="102804"/>
            <a:ext cx="9048466" cy="1317675"/>
          </a:xfrm>
          <a:prstGeom prst="rect">
            <a:avLst/>
          </a:prstGeom>
          <a:solidFill>
            <a:srgbClr val="080808">
              <a:alpha val="38431"/>
            </a:srgbClr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14698" l="46767" r="0" t="0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6521" y="1981199"/>
            <a:ext cx="608418" cy="5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rmación 2">
  <p:cSld name="Formación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335" y="1385822"/>
            <a:ext cx="574172" cy="5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ustrial 2">
  <p:cSld name="Industrial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4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22" name="Google Shape;122;p24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24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4"/>
            <p:cNvPicPr preferRelativeResize="0"/>
            <p:nvPr/>
          </p:nvPicPr>
          <p:blipFill rotWithShape="1">
            <a:blip r:embed="rId4">
              <a:alphaModFix/>
            </a:blip>
            <a:srcRect b="0" l="0" r="17370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24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183" y="2140032"/>
            <a:ext cx="522685" cy="4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raestructura">
  <p:cSld name="Infraestructura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95" y="-30708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95534" y="102804"/>
            <a:ext cx="9075762" cy="1317675"/>
          </a:xfrm>
          <a:prstGeom prst="rect">
            <a:avLst/>
          </a:prstGeom>
          <a:solidFill>
            <a:srgbClr val="080808">
              <a:alpha val="38431"/>
            </a:srgbClr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14698" l="46767" r="0" t="0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9398" y="1965277"/>
            <a:ext cx="616496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ro">
  <p:cSld name="Agro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441457" y="0"/>
            <a:ext cx="6702539" cy="51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3740" y="1310184"/>
            <a:ext cx="644857" cy="64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CIÓN ESTILO 3">
  <p:cSld name="SECCIÓN ESTILO 3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10.png" id="12" name="Google Shape;1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">
  <p:cSld name="FINAL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11.png" id="14" name="Google Shape;1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ESTILO 1">
  <p:cSld name="PORTADA ESTILO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.png" id="16" name="Google Shape;1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974" y="1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QUEMA GENERAL">
  <p:cSld name="ESQUEMA GENER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3.png" id="18" name="Google Shape;1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ÍTULO ESTILO 1">
  <p:cSld name="CAPÍTULO ESTILO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4.png" id="20" name="Google Shape;2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CIÓN1">
  <p:cSld name="SECCIÓN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5.png"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QUEMA GRAL 2">
  <p:cSld name="ESQUEMA GRAL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6.png" id="24" name="Google Shape;2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Relationship Id="rId11" Type="http://schemas.openxmlformats.org/officeDocument/2006/relationships/image" Target="../media/image47.png"/><Relationship Id="rId10" Type="http://schemas.openxmlformats.org/officeDocument/2006/relationships/image" Target="../media/image56.png"/><Relationship Id="rId13" Type="http://schemas.openxmlformats.org/officeDocument/2006/relationships/image" Target="../media/image53.png"/><Relationship Id="rId12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196032" y="271949"/>
            <a:ext cx="8092007" cy="697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b="1" i="0" lang="es" sz="6600" u="none" cap="none" strike="noStrik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Proyectos Primer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381000" y="805450"/>
            <a:ext cx="82248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b="1" i="0" lang="es" sz="3000" u="none" cap="none" strike="noStrik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Trimestre | ADSI-1803170 | Diurno </a:t>
            </a:r>
            <a:endParaRPr b="0" i="0" sz="30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643150" y="1456450"/>
            <a:ext cx="5243400" cy="74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b="1" i="0" lang="es" sz="3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Entregable Nº1 </a:t>
            </a:r>
            <a:endParaRPr b="0" i="0" sz="3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418050" y="3804700"/>
            <a:ext cx="56253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Telecomunicaciones 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Regional Distrito Capital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Carrera 30 No. 17B -25 sur, Bogotá D.C, Colombia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875239" y="147389"/>
            <a:ext cx="5664870" cy="697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429750" y="669300"/>
            <a:ext cx="3492000" cy="83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s" sz="4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 b="1" i="0" sz="44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916146" y="1555972"/>
            <a:ext cx="4986900" cy="29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Proyecto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b="0" i="0" lang="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b="0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992" y="1396476"/>
            <a:ext cx="1479937" cy="2069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-69300" y="0"/>
            <a:ext cx="9144000" cy="95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Nombres del proyecto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214516" y="1345075"/>
            <a:ext cx="4986900" cy="245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endParaRPr sz="2200"/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 de información que ayude al manejo de un GYM</a:t>
            </a:r>
            <a:endParaRPr sz="2200"/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Aplicativo:</a:t>
            </a:r>
            <a:endParaRPr sz="2200"/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“FIT-GYM SYSTEM”</a:t>
            </a:r>
            <a:endParaRPr sz="2200"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50" y="1345075"/>
            <a:ext cx="2392300" cy="23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/>
        </p:nvSpPr>
        <p:spPr>
          <a:xfrm>
            <a:off x="2362000" y="76200"/>
            <a:ext cx="46881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s" sz="3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i="0" sz="3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73016" y="1350563"/>
            <a:ext cx="8558920" cy="2343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➢"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Desarrollar</a:t>
            </a: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 sistema de información que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ayude a los usuarios con el conocimiento de rutinas, dietas y horarios para garantizar una experiencia satisfactoria, ya que gracias al sistema los usuarios tiene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facilidad al relacionarse con los aspectos del gimnasio.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2316181" y="60427"/>
            <a:ext cx="41064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67200" y="1385050"/>
            <a:ext cx="8924700" cy="362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Permitir que usuarios y entrenadores tengan acceso a una plataforma ingresando nombres y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contraseñas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/>
          </a:p>
          <a:p>
            <a:pPr indent="-4191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Establecer un aplicativo para que usuarios y entrenadores tengan un método de contacto.</a:t>
            </a:r>
            <a:endParaRPr sz="2200"/>
          </a:p>
          <a:p>
            <a:pPr indent="-4191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Generar un sistema que asigne rutinas y alimentación de acuerdo con el entrenador. </a:t>
            </a:r>
            <a:endParaRPr sz="2200"/>
          </a:p>
          <a:p>
            <a:pPr indent="-4191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Registrar a los instructores que trabajan en el gimnasio.</a:t>
            </a:r>
            <a:endParaRPr sz="2200"/>
          </a:p>
        </p:txBody>
      </p:sp>
      <p:sp>
        <p:nvSpPr>
          <p:cNvPr id="237" name="Google Shape;237;p43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s" sz="3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Planteamiento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157200" y="1329200"/>
            <a:ext cx="4364100" cy="36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GYM-Class de paloquemao presenta una dificultad por parte los usuarios  para conocer dietas, rutinas y entrenadores, en algunos casos los horarios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generando confusiones a los usuarios y por esta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razón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van perdiendo poco a poco el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interés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por el gimnasio.</a:t>
            </a:r>
            <a:endParaRPr sz="2200"/>
          </a:p>
        </p:txBody>
      </p:sp>
      <p:pic>
        <p:nvPicPr>
          <p:cNvPr descr="Ordenador portátil Chromebook abierto"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3019" y="1524065"/>
            <a:ext cx="3772857" cy="253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44"/>
          <p:cNvGrpSpPr/>
          <p:nvPr/>
        </p:nvGrpSpPr>
        <p:grpSpPr>
          <a:xfrm>
            <a:off x="5198840" y="1635180"/>
            <a:ext cx="3504612" cy="2635574"/>
            <a:chOff x="5096400" y="1460650"/>
            <a:chExt cx="3504612" cy="2635574"/>
          </a:xfrm>
        </p:grpSpPr>
        <p:pic>
          <p:nvPicPr>
            <p:cNvPr descr="Ejemplo de trama de una aplicación de escritorio" id="247" name="Google Shape;247;p44"/>
            <p:cNvPicPr preferRelativeResize="0"/>
            <p:nvPr/>
          </p:nvPicPr>
          <p:blipFill rotWithShape="1">
            <a:blip r:embed="rId4">
              <a:alphaModFix/>
            </a:blip>
            <a:srcRect b="24800" l="0" r="0" t="0"/>
            <a:stretch/>
          </p:blipFill>
          <p:spPr>
            <a:xfrm>
              <a:off x="5096403" y="1585375"/>
              <a:ext cx="3203799" cy="1806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martphone negro en posición vertical" id="248" name="Google Shape;24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9063" y="1460650"/>
              <a:ext cx="1341949" cy="263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jemplo de trama de una aplicación móvil" id="249" name="Google Shape;249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24600" y="1669950"/>
              <a:ext cx="1247049" cy="22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73100" y="2375900"/>
              <a:ext cx="2064425" cy="615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1" name="Google Shape;25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7675" y="2582250"/>
              <a:ext cx="1147900" cy="5529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2" name="Google Shape;252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64850" y="3184850"/>
              <a:ext cx="549175" cy="4635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3" name="Google Shape;253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74287" y="3176874"/>
              <a:ext cx="549175" cy="4635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4" name="Google Shape;254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367675" y="2015625"/>
              <a:ext cx="586026" cy="51695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5" name="Google Shape;255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96400" y="1669950"/>
              <a:ext cx="2162675" cy="2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24600" y="1739450"/>
              <a:ext cx="1240550" cy="2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65275" y="3039100"/>
              <a:ext cx="1045700" cy="353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8" name="Google Shape;258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850" y="3039100"/>
              <a:ext cx="964850" cy="353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9" name="Google Shape;259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19325" y="3648425"/>
              <a:ext cx="1251550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65275" y="1931100"/>
              <a:ext cx="646100" cy="41742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61" name="Google Shape;261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76500" y="1931100"/>
              <a:ext cx="667900" cy="4174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62" name="Google Shape;262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18050" y="1931100"/>
              <a:ext cx="758875" cy="4174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63" name="Google Shape;263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966400" y="2015625"/>
              <a:ext cx="549175" cy="51695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64" name="Google Shape;264;p44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25" y="1616100"/>
            <a:ext cx="4075505" cy="2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7/9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157200" y="1405400"/>
            <a:ext cx="4364100" cy="36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 debe especificar a los usuarios los servicios que puede escoger en el gimnasio, definiendo el sistemas de control de usuarios y la asignación de dietas, rutinas y horarios respectiva de cada cliente,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 una determinada base de datos. Otros servicios fuera de los mencionados no se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brindar.  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e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4572000" y="1580913"/>
            <a:ext cx="4123500" cy="245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 implementar un sistema de información que busca 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ayudar a</a:t>
            </a: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 manejo del GYM, y que ayude al control de usuarios y su conocimiento, colaborando con los entrenadores y gerentes para una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correcta 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del gimnasio.</a:t>
            </a:r>
            <a:r>
              <a:rPr b="0" i="0" lang="es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40750"/>
            <a:ext cx="3548825" cy="35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1" lang="e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/9</a:t>
            </a:r>
            <a:endParaRPr b="1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